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1" r:id="rId3"/>
    <p:sldId id="265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5" r:id="rId15"/>
    <p:sldId id="273" r:id="rId16"/>
    <p:sldId id="274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32797-B712-4405-97CE-BB96C07F543B}" v="39" dt="2025-07-21T17:44:26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lue" userId="9ebb5705123a4d10" providerId="Windows Live" clId="Web-{D6832797-B712-4405-97CE-BB96C07F543B}"/>
    <pc:docChg chg="addSld modSld modMainMaster">
      <pc:chgData name="Alex Blue" userId="9ebb5705123a4d10" providerId="Windows Live" clId="Web-{D6832797-B712-4405-97CE-BB96C07F543B}" dt="2025-07-21T17:44:26.376" v="34"/>
      <pc:docMkLst>
        <pc:docMk/>
      </pc:docMkLst>
      <pc:sldChg chg="modSp modTransition">
        <pc:chgData name="Alex Blue" userId="9ebb5705123a4d10" providerId="Windows Live" clId="Web-{D6832797-B712-4405-97CE-BB96C07F543B}" dt="2025-07-21T17:44:26.376" v="34"/>
        <pc:sldMkLst>
          <pc:docMk/>
          <pc:sldMk cId="109857222" sldId="256"/>
        </pc:sldMkLst>
        <pc:spChg chg="mod">
          <ac:chgData name="Alex Blue" userId="9ebb5705123a4d10" providerId="Windows Live" clId="Web-{D6832797-B712-4405-97CE-BB96C07F543B}" dt="2025-07-21T17:42:03.750" v="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ex Blue" userId="9ebb5705123a4d10" providerId="Windows Live" clId="Web-{D6832797-B712-4405-97CE-BB96C07F543B}" dt="2025-07-21T17:42:33.156" v="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Transition">
        <pc:chgData name="Alex Blue" userId="9ebb5705123a4d10" providerId="Windows Live" clId="Web-{D6832797-B712-4405-97CE-BB96C07F543B}" dt="2025-07-21T17:44:26.376" v="34"/>
        <pc:sldMkLst>
          <pc:docMk/>
          <pc:sldMk cId="3539883155" sldId="257"/>
        </pc:sldMkLst>
        <pc:spChg chg="mod">
          <ac:chgData name="Alex Blue" userId="9ebb5705123a4d10" providerId="Windows Live" clId="Web-{D6832797-B712-4405-97CE-BB96C07F543B}" dt="2025-07-21T17:42:56.625" v="12" actId="20577"/>
          <ac:spMkLst>
            <pc:docMk/>
            <pc:sldMk cId="3539883155" sldId="257"/>
            <ac:spMk id="2" creationId="{98F160F9-9245-463C-E6A9-AE8B534A508A}"/>
          </ac:spMkLst>
        </pc:spChg>
        <pc:spChg chg="mod">
          <ac:chgData name="Alex Blue" userId="9ebb5705123a4d10" providerId="Windows Live" clId="Web-{D6832797-B712-4405-97CE-BB96C07F543B}" dt="2025-07-21T17:43:26.907" v="23" actId="20577"/>
          <ac:spMkLst>
            <pc:docMk/>
            <pc:sldMk cId="3539883155" sldId="257"/>
            <ac:spMk id="3" creationId="{DE3AB2F6-872F-0CB5-1648-5D5D36E1772F}"/>
          </ac:spMkLst>
        </pc:spChg>
      </pc:sldChg>
      <pc:sldChg chg="modSp add replId modTransition">
        <pc:chgData name="Alex Blue" userId="9ebb5705123a4d10" providerId="Windows Live" clId="Web-{D6832797-B712-4405-97CE-BB96C07F543B}" dt="2025-07-21T17:44:26.376" v="34"/>
        <pc:sldMkLst>
          <pc:docMk/>
          <pc:sldMk cId="1710617488" sldId="258"/>
        </pc:sldMkLst>
        <pc:spChg chg="mod">
          <ac:chgData name="Alex Blue" userId="9ebb5705123a4d10" providerId="Windows Live" clId="Web-{D6832797-B712-4405-97CE-BB96C07F543B}" dt="2025-07-21T17:44:13.360" v="32" actId="20577"/>
          <ac:spMkLst>
            <pc:docMk/>
            <pc:sldMk cId="1710617488" sldId="258"/>
            <ac:spMk id="2" creationId="{A92B17FE-48A3-6B4F-008E-A855FE28D072}"/>
          </ac:spMkLst>
        </pc:spChg>
        <pc:spChg chg="mod">
          <ac:chgData name="Alex Blue" userId="9ebb5705123a4d10" providerId="Windows Live" clId="Web-{D6832797-B712-4405-97CE-BB96C07F543B}" dt="2025-07-21T17:43:56.032" v="25" actId="20577"/>
          <ac:spMkLst>
            <pc:docMk/>
            <pc:sldMk cId="1710617488" sldId="258"/>
            <ac:spMk id="3" creationId="{03836CD0-476C-E90A-1C3F-9DEE11EA9AE2}"/>
          </ac:spMkLst>
        </pc:spChg>
      </pc:sldChg>
      <pc:sldMasterChg chg="modTransition modSldLayout">
        <pc:chgData name="Alex Blue" userId="9ebb5705123a4d10" providerId="Windows Live" clId="Web-{D6832797-B712-4405-97CE-BB96C07F543B}" dt="2025-07-21T17:44:26.376" v="34"/>
        <pc:sldMasterMkLst>
          <pc:docMk/>
          <pc:sldMasterMk cId="2460954070" sldId="2147483660"/>
        </pc:sldMasterMkLst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Alex Blue" userId="9ebb5705123a4d10" providerId="Windows Live" clId="Web-{D6832797-B712-4405-97CE-BB96C07F543B}" dt="2025-07-21T17:44:26.376" v="34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0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7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9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3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8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1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1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7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2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4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4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6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5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2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4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8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9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2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96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hoj IT Institute | Manikgan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4" y="2100263"/>
            <a:ext cx="2657474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25754" y="2993233"/>
            <a:ext cx="140492" cy="87153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8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9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21875" r="53477" b="21875"/>
          <a:stretch/>
        </p:blipFill>
        <p:spPr>
          <a:xfrm>
            <a:off x="0" y="0"/>
            <a:ext cx="567213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978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Somewhere in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Manikganj …</a:t>
            </a:r>
          </a:p>
        </p:txBody>
      </p:sp>
    </p:spTree>
    <p:extLst>
      <p:ext uri="{BB962C8B-B14F-4D97-AF65-F5344CB8AC3E}">
        <p14:creationId xmlns:p14="http://schemas.microsoft.com/office/powerpoint/2010/main" val="349164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9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21875" r="13517" b="21875"/>
          <a:stretch/>
        </p:blipFill>
        <p:spPr>
          <a:xfrm>
            <a:off x="0" y="0"/>
            <a:ext cx="1054417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8340" y="2890391"/>
            <a:ext cx="7247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 building with structural beauty …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Probably known as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তসলিম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প্লাজা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91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9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17480" r="816" b="17480"/>
          <a:stretch/>
        </p:blipFill>
        <p:spPr>
          <a:xfrm>
            <a:off x="12192000" y="0"/>
            <a:ext cx="1215866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02308" y="2951947"/>
            <a:ext cx="3987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is the building where the institution is situated.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039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851" y="2951947"/>
            <a:ext cx="6210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So, Let’s get to know are the people who helped me Learn and Achieve new skills.</a:t>
            </a:r>
            <a:endParaRPr lang="en-US" sz="2800" dirty="0"/>
          </a:p>
        </p:txBody>
      </p:sp>
      <p:pic>
        <p:nvPicPr>
          <p:cNvPr id="5" name="Picture 4" descr="https://scontent.fdac24-5.fna.fbcdn.net/v/t39.30808-6/539381431_1890724251785888_2667722092905951893_n.jpg?stp=cp6_dst-jpg_tt6&amp;_nc_cat=102&amp;ccb=1-7&amp;_nc_sid=6ee11a&amp;_nc_eui2=AeE72ziYHS5pYe2fJZYdZTb0pSfg3xJdLIulJ-DfEl0siyqrQnsGRXXPxR7hq_njr32QflBIe7ZgNMFH8kl7WIYB&amp;_nc_ohc=ASQbmJP6H3AQ7kNvwGwS41w&amp;_nc_oc=Adly5lIxRy2PD-0S2CZPRHYSsxMlwVEaNpBPOBLrRGiXjWZByGnph4cPJFcu04PtPDc&amp;_nc_zt=23&amp;_nc_ht=scontent.fdac24-5.fna&amp;_nc_gid=Lu0lPmxWTzAk-W4wAEZZ1Q&amp;oh=00_AfZl-eeZaPSK_2c_mbE-ReOwX0GQ6lylQyytYJViheL6BQ&amp;oe=68C785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" y="6943760"/>
            <a:ext cx="2286000" cy="228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" y="720965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.fdac24-5.fna.fbcdn.net/v/t39.30808-6/539381431_1890724251785888_2667722092905951893_n.jpg?stp=cp6_dst-jpg_tt6&amp;_nc_cat=102&amp;ccb=1-7&amp;_nc_sid=6ee11a&amp;_nc_eui2=AeE72ziYHS5pYe2fJZYdZTb0pSfg3xJdLIulJ-DfEl0siyqrQnsGRXXPxR7hq_njr32QflBIe7ZgNMFH8kl7WIYB&amp;_nc_ohc=ASQbmJP6H3AQ7kNvwGwS41w&amp;_nc_oc=Adly5lIxRy2PD-0S2CZPRHYSsxMlwVEaNpBPOBLrRGiXjWZByGnph4cPJFcu04PtPDc&amp;_nc_zt=23&amp;_nc_ht=scontent.fdac24-5.fna&amp;_nc_gid=Lu0lPmxWTzAk-W4wAEZZ1Q&amp;oh=00_AfZl-eeZaPSK_2c_mbE-ReOwX0GQ6lylQyytYJViheL6BQ&amp;oe=68C785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686048"/>
            <a:ext cx="2286000" cy="228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u Md. Shariful Isl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43048"/>
            <a:ext cx="2286000" cy="228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9188" y="2071688"/>
            <a:ext cx="255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Scu. Shariful Islam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29188" y="2686048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Founder &amp; CEO of Shohoj IT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1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u Md. Shariful Isla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686048"/>
            <a:ext cx="2286000" cy="228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dac24-5.fna.fbcdn.net/v/t39.30808-6/539381431_1890724251785888_2667722092905951893_n.jpg?stp=cp6_dst-jpg_tt6&amp;_nc_cat=102&amp;ccb=1-7&amp;_nc_sid=6ee11a&amp;_nc_eui2=AeE72ziYHS5pYe2fJZYdZTb0pSfg3xJdLIulJ-DfEl0siyqrQnsGRXXPxR7hq_njr32QflBIe7ZgNMFH8kl7WIYB&amp;_nc_ohc=ASQbmJP6H3AQ7kNvwGwS41w&amp;_nc_oc=Adly5lIxRy2PD-0S2CZPRHYSsxMlwVEaNpBPOBLrRGiXjWZByGnph4cPJFcu04PtPDc&amp;_nc_zt=23&amp;_nc_ht=scontent.fdac24-5.fna&amp;_nc_gid=Lu0lPmxWTzAk-W4wAEZZ1Q&amp;oh=00_AfZl-eeZaPSK_2c_mbE-ReOwX0GQ6lylQyytYJViheL6BQ&amp;oe=68C7857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390353"/>
            <a:ext cx="2286000" cy="228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9188" y="2071688"/>
            <a:ext cx="255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Sumon Sarkar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29188" y="2686048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Mentor, Advanced Computer, Shohoj IT Institute.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2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7280" y="2028617"/>
            <a:ext cx="7397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Gabriola" panose="04040605051002020D02" pitchFamily="82" charset="0"/>
              </a:rPr>
              <a:t>Actually, I don’t have any words to describe my gratitude for them. I cant just thank them enough…</a:t>
            </a:r>
            <a:endParaRPr lang="en-US" sz="4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6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97280" y="3044280"/>
            <a:ext cx="7397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Gabriola" panose="04040605051002020D02" pitchFamily="82" charset="0"/>
              </a:rPr>
              <a:t>You're welcome to stick  with me …</a:t>
            </a:r>
            <a:endParaRPr lang="en-US" sz="4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Hi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51175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I’m</a:t>
            </a:r>
          </a:p>
          <a:p>
            <a:pPr algn="ctr"/>
            <a:r>
              <a:rPr lang="en-US" sz="8000" dirty="0" smtClean="0">
                <a:latin typeface="Berlin Sans FB" panose="020E0602020502020306" pitchFamily="34" charset="0"/>
              </a:rPr>
              <a:t>MD. Rishad Saruar</a:t>
            </a:r>
            <a:endParaRPr lang="en-US" sz="8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3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een Leaves PNG Images, In Kind, Palm Leaves PNG Transparent Background - 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-14288"/>
            <a:ext cx="6904043" cy="73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ves PNG Image, Leaves, Coco, Coconut, Trees PNG Image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05057" y="1019257"/>
            <a:ext cx="4133685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reative Green Leaf Drawing Transparent Decorative - Palm Leaves Clip Art  Transparent PNG - 1024x1535 - Free Download on Nice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110"/>
          <a:stretch/>
        </p:blipFill>
        <p:spPr bwMode="auto">
          <a:xfrm>
            <a:off x="0" y="-1"/>
            <a:ext cx="3586572" cy="26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1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ive Green Leaf Drawing Transparent Decorative - Palm Leaves Clip Art  Transparent PNG - 1024x1535 - Free Download on Nice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110"/>
          <a:stretch/>
        </p:blipFill>
        <p:spPr bwMode="auto">
          <a:xfrm>
            <a:off x="0" y="0"/>
            <a:ext cx="27289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Leaves PNG Images, In Kind, Palm Leaves PNG Transparent Background -  Png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00" y="-14287"/>
            <a:ext cx="4498618" cy="48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ves PNG Image, Leaves, Coco, Coconut, Trees PNG Image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20345" y="3706408"/>
            <a:ext cx="2231250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959" y="2028617"/>
            <a:ext cx="56380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 smtClean="0">
                <a:latin typeface="Chiller" panose="04020404031007020602" pitchFamily="82" charset="0"/>
              </a:rPr>
              <a:t>Welcome to</a:t>
            </a:r>
          </a:p>
          <a:p>
            <a:pPr algn="ctr"/>
            <a:r>
              <a:rPr lang="en-US" sz="8800" b="1" dirty="0" smtClean="0">
                <a:latin typeface="Chiller" panose="04020404031007020602" pitchFamily="82" charset="0"/>
              </a:rPr>
              <a:t>My Presentation</a:t>
            </a:r>
            <a:endParaRPr lang="en-US" sz="8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3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ive Green Leaf Drawing Transparent Decorative - Palm Leaves Clip Art  Transparent PNG - 1024x1535 - Free Download on Nice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110"/>
          <a:stretch/>
        </p:blipFill>
        <p:spPr bwMode="auto">
          <a:xfrm>
            <a:off x="-2728911" y="-1228725"/>
            <a:ext cx="27289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Leaves PNG Images, In Kind, Palm Leaves PNG Transparent Background -  Png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592" y="-119218"/>
            <a:ext cx="4498618" cy="48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ves PNG Image, Leaves, Coco, Coconut, Trees PNG Image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-3151594" y="4822031"/>
            <a:ext cx="2231250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30512" y="2521059"/>
            <a:ext cx="6130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mic Sans MS" panose="030F0702030302020204" pitchFamily="66" charset="0"/>
              </a:rPr>
              <a:t>It was a great experience for me to be able to get the opportunity to work and learn about new things in this institution.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8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555" y="3013502"/>
            <a:ext cx="4895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Lets Go Then …</a:t>
            </a:r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9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21875" r="53477" b="21875"/>
          <a:stretch/>
        </p:blipFill>
        <p:spPr>
          <a:xfrm>
            <a:off x="-5672138" y="0"/>
            <a:ext cx="567213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8588321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Somewhere in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Manikganj …</a:t>
            </a:r>
          </a:p>
        </p:txBody>
      </p:sp>
    </p:spTree>
    <p:extLst>
      <p:ext uri="{BB962C8B-B14F-4D97-AF65-F5344CB8AC3E}">
        <p14:creationId xmlns:p14="http://schemas.microsoft.com/office/powerpoint/2010/main" val="24568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137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Rounded MT Bold</vt:lpstr>
      <vt:lpstr>Berlin Sans FB</vt:lpstr>
      <vt:lpstr>Calibri</vt:lpstr>
      <vt:lpstr>Calibri Light</vt:lpstr>
      <vt:lpstr>Chiller</vt:lpstr>
      <vt:lpstr>Comic Sans MS</vt:lpstr>
      <vt:lpstr>Gabriola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 Blue</cp:lastModifiedBy>
  <cp:revision>25</cp:revision>
  <dcterms:created xsi:type="dcterms:W3CDTF">2025-07-21T17:35:28Z</dcterms:created>
  <dcterms:modified xsi:type="dcterms:W3CDTF">2025-09-10T18:53:07Z</dcterms:modified>
</cp:coreProperties>
</file>